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D02E79F-A2E4-456F-BA1F-7EAEA91F4DB5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6F05DE5-C039-428D-BBAB-6C0AE41B7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uczyc-sie-z-historii.pl/user/photo/Projekty/Kop%20tam%20gdzie%20stoisz/mw-camps1944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0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urvived.org/Pictures_iSurvived-5/SS-officers_AUSCHWITZ.GIF" TargetMode="Externa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://isurvived.org/Pictures_iSurvived-5/auschwitz-birkenau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0" y="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Opening gates to Auschwitz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http://uczyc-sie-z-historii.pl/user/photo/Projekty/Kop%20tam%20gdzie%20stoisz/mw-camps1944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181600" y="5029200"/>
            <a:ext cx="254725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53000" y="563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3074" name="Picture 2" descr="http://upload.wikimedia.org/wikipedia/commons/7/7e/Second_world_war_europe_1941-1942_map_e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 shows the German advance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mapsorama.com/maps/europe/Holocaust-Euro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975" cy="776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newsimg.bbc.co.uk/shared/img/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" cy="19050"/>
          </a:xfrm>
          <a:prstGeom prst="rect">
            <a:avLst/>
          </a:prstGeom>
          <a:noFill/>
        </p:spPr>
      </p:pic>
      <p:pic>
        <p:nvPicPr>
          <p:cNvPr id="1028" name="Picture 4" descr="http://newsimg.bbc.co.uk/nol/shared/img/v3/dot_62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991225" cy="9525"/>
          </a:xfrm>
          <a:prstGeom prst="rect">
            <a:avLst/>
          </a:prstGeom>
          <a:noFill/>
        </p:spPr>
      </p:pic>
      <p:pic>
        <p:nvPicPr>
          <p:cNvPr id="1029" name="Picture 5" descr="http://newsimg.bbc.co.uk/nol/shared/img/v3/emai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1925" cy="104775"/>
          </a:xfrm>
          <a:prstGeom prst="rect">
            <a:avLst/>
          </a:prstGeom>
          <a:noFill/>
        </p:spPr>
      </p:pic>
      <p:pic>
        <p:nvPicPr>
          <p:cNvPr id="1031" name="Picture 7" descr="http://isurvived.org/Pictures_iSurvived-4/frolic2-ss-guard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0"/>
            <a:ext cx="6172200" cy="4093143"/>
          </a:xfrm>
          <a:prstGeom prst="rect">
            <a:avLst/>
          </a:prstGeom>
          <a:noFill/>
        </p:spPr>
      </p:pic>
      <p:pic>
        <p:nvPicPr>
          <p:cNvPr id="1033" name="Picture 9" descr="Auschwitz SS guards during a lunch break 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038600"/>
            <a:ext cx="5086350" cy="28194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0" y="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German officers enjoyed spending time with their girlfriends/ wives who often stayed with them at the camps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05400" y="40386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Officers enjoying a pause in the selecting and gassing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Karl Hoecker with SS physici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0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810001"/>
            <a:ext cx="2971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.Karl </a:t>
            </a:r>
            <a:r>
              <a:rPr lang="en-US" dirty="0" err="1" smtClean="0"/>
              <a:t>Höcker</a:t>
            </a:r>
            <a:r>
              <a:rPr lang="en-US" dirty="0" smtClean="0"/>
              <a:t> (on left, looking at the camera) relaxes with SS physicians,</a:t>
            </a:r>
            <a:br>
              <a:rPr lang="en-US" dirty="0" smtClean="0"/>
            </a:br>
            <a:r>
              <a:rPr lang="en-US" dirty="0" smtClean="0"/>
              <a:t>including Dr. Fritz Klein (far left), Dr. Horst Schumann (partially obscured next to Klein, identified from other photographs),</a:t>
            </a:r>
            <a:br>
              <a:rPr lang="en-US" dirty="0" smtClean="0"/>
            </a:br>
            <a:r>
              <a:rPr lang="en-US" dirty="0" smtClean="0"/>
              <a:t>and Dr. Eduard </a:t>
            </a:r>
            <a:r>
              <a:rPr lang="en-US" dirty="0" err="1" smtClean="0"/>
              <a:t>Wirths</a:t>
            </a:r>
            <a:r>
              <a:rPr lang="en-US" dirty="0" smtClean="0"/>
              <a:t> (third from right, wearing tie).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84</TotalTime>
  <Words>53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Slide 1</vt:lpstr>
      <vt:lpstr>Slide 2</vt:lpstr>
      <vt:lpstr>Slide 3</vt:lpstr>
      <vt:lpstr>Slide 4</vt:lpstr>
      <vt:lpstr>Slide 5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Information Technology</cp:lastModifiedBy>
  <cp:revision>9</cp:revision>
  <dcterms:created xsi:type="dcterms:W3CDTF">2010-02-10T15:29:17Z</dcterms:created>
  <dcterms:modified xsi:type="dcterms:W3CDTF">2010-02-11T16:06:57Z</dcterms:modified>
</cp:coreProperties>
</file>